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5" r:id="rId6"/>
    <p:sldMasterId id="2147484023" r:id="rId7"/>
    <p:sldMasterId id="2147484115" r:id="rId8"/>
    <p:sldMasterId id="2147484018" r:id="rId9"/>
    <p:sldMasterId id="2147483829" r:id="rId10"/>
  </p:sldMasterIdLst>
  <p:notesMasterIdLst>
    <p:notesMasterId r:id="rId17"/>
  </p:notesMasterIdLst>
  <p:handoutMasterIdLst>
    <p:handoutMasterId r:id="rId18"/>
  </p:handoutMasterIdLst>
  <p:sldIdLst>
    <p:sldId id="257" r:id="rId11"/>
    <p:sldId id="258" r:id="rId12"/>
    <p:sldId id="259" r:id="rId13"/>
    <p:sldId id="262" r:id="rId14"/>
    <p:sldId id="261" r:id="rId15"/>
    <p:sldId id="260" r:id="rId16"/>
  </p:sldIdLst>
  <p:sldSz cx="12192000" cy="6858000"/>
  <p:notesSz cx="6858000" cy="9144000"/>
  <p:custDataLst>
    <p:tags r:id="rId1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tosson, Linda" initials="OL" lastIdx="8" clrIdx="0">
    <p:extLst>
      <p:ext uri="{19B8F6BF-5375-455C-9EA6-DF929625EA0E}">
        <p15:presenceInfo xmlns:p15="http://schemas.microsoft.com/office/powerpoint/2012/main" userId="S-1-5-21-1801674531-602609370-725345543-126623" providerId="AD"/>
      </p:ext>
    </p:extLst>
  </p:cmAuthor>
  <p:cmAuthor id="2" name="Amanda Marcus Carr" initials="AMC" lastIdx="3" clrIdx="1">
    <p:extLst>
      <p:ext uri="{19B8F6BF-5375-455C-9EA6-DF929625EA0E}">
        <p15:presenceInfo xmlns:p15="http://schemas.microsoft.com/office/powerpoint/2012/main" userId="Amanda Marcus Carr" providerId="None"/>
      </p:ext>
    </p:extLst>
  </p:cmAuthor>
  <p:cmAuthor id="3" name="Sandstedt, Gustav" initials="SG" lastIdx="7" clrIdx="2">
    <p:extLst>
      <p:ext uri="{19B8F6BF-5375-455C-9EA6-DF929625EA0E}">
        <p15:presenceInfo xmlns:p15="http://schemas.microsoft.com/office/powerpoint/2012/main" userId="S::gustav.sandstedt@sodra.com::e73a1749-f52e-4f9f-a255-d0fe704dcc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A"/>
    <a:srgbClr val="EB9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 showGuides="1">
      <p:cViewPr>
        <p:scale>
          <a:sx n="90" d="100"/>
          <a:sy n="90" d="100"/>
        </p:scale>
        <p:origin x="398" y="-1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36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1AC6264D-5E1B-43A1-BDA4-35F2A3FC3E30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D47B687E-8740-4624-8791-1EFD058BF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69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959D3711-9867-4B57-A76E-2E80A4047D3A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23F1F8FD-D415-4FD0-8C04-F454F1F919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36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standa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854D391A-F18D-3442-959C-26FB34516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55A5A7CD-E6BA-FB4A-87E4-E366506831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1A399A2-499E-FD4A-8FC0-8B4BEEDA4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en titel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CEE41C6-BF7D-6B43-9685-54B2982EEE3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/>
          <a:p>
            <a:fld id="{9C079292-B07E-B140-95F0-5C4397303CAC}" type="datetime1">
              <a:rPr lang="sv-SE" smtClean="0"/>
              <a:pPr/>
              <a:t>2025-06-10</a:t>
            </a:fld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8641242E-731A-AD43-A2FB-8EA201A1C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145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grön flagga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720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blå flagga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18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C6C842A-849D-A14D-946D-A1DFB77192F3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3A909AD-B8A3-5043-B9AC-3B54513549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1411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C6C842A-849D-A14D-946D-A1DFB77192F3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3A909AD-B8A3-5043-B9AC-3B54513549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327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kapitelbeskrivning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9626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standa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FE63F376-16B2-6347-AC07-FD9F9DA18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10D28200-F8DA-5F49-BAC9-3A633A498D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55D993-4BE6-0B48-8FAC-C889BD0C0B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7FD6A9B-2327-BB40-BD74-F2469C0AA9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7AEF29B2-7B2D-2646-BDDA-9D25FBD05E6C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AAAF6CFD-A553-ED4B-9AB0-37B65B3F4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80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grå flagga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F7D1A545-07CC-5F45-A8B9-7819781DA3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407343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grön flagga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7CA5BF83-1B50-F846-9DEC-1E3776383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199279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blå flagga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06F65C4B-F415-C544-B9CC-5DC4A350B8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64646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4C6BDE7E-8A4C-B847-AA2D-E6986C388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142696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grå flagga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BE83EA4B-0D59-3144-858E-E9B8E26D3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2025-06-10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för att lägga till en beskrivning av presentationen</a:t>
            </a:r>
          </a:p>
          <a:p>
            <a:pPr lvl="0"/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0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>
            <a:extLst>
              <a:ext uri="{FF2B5EF4-FFF2-40B4-BE49-F238E27FC236}">
                <a16:creationId xmlns:a16="http://schemas.microsoft.com/office/drawing/2014/main" id="{A2B92E5F-D8CD-1644-A4AC-FC5436070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9596B0A2-E49C-5940-98F1-598CF732ED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bg1"/>
          </a:solidFill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AEB0AA-970E-F947-AAB8-B902638397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4B7D505-0848-2544-BAAA-4E3B1D4CF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D2048790-0ED2-D94E-A061-1D1C3D2F48CD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>
                <a:solidFill>
                  <a:schemeClr val="bg1"/>
                </a:solidFill>
              </a:rPr>
              <a:t>sodra.com</a:t>
            </a:r>
            <a:endParaRPr lang="sv-S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9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ABE7832B-3ACF-D44C-A980-FE82F8B38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9">
            <a:extLst>
              <a:ext uri="{FF2B5EF4-FFF2-40B4-BE49-F238E27FC236}">
                <a16:creationId xmlns:a16="http://schemas.microsoft.com/office/drawing/2014/main" id="{10D28200-F8DA-5F49-BAC9-3A633A498D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63741" y="1955568"/>
            <a:ext cx="2628000" cy="2628000"/>
            <a:chOff x="1131888" y="2946400"/>
            <a:chExt cx="3490913" cy="3490913"/>
          </a:xfrm>
          <a:solidFill>
            <a:schemeClr val="accent5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55D993-4BE6-0B48-8FAC-C889BD0C0B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1888" y="2946400"/>
              <a:ext cx="3490913" cy="3490913"/>
            </a:xfrm>
            <a:custGeom>
              <a:avLst/>
              <a:gdLst>
                <a:gd name="T0" fmla="*/ 1535 w 3070"/>
                <a:gd name="T1" fmla="*/ 201 h 3070"/>
                <a:gd name="T2" fmla="*/ 200 w 3070"/>
                <a:gd name="T3" fmla="*/ 1535 h 3070"/>
                <a:gd name="T4" fmla="*/ 1535 w 3070"/>
                <a:gd name="T5" fmla="*/ 2869 h 3070"/>
                <a:gd name="T6" fmla="*/ 2869 w 3070"/>
                <a:gd name="T7" fmla="*/ 1535 h 3070"/>
                <a:gd name="T8" fmla="*/ 1535 w 3070"/>
                <a:gd name="T9" fmla="*/ 201 h 3070"/>
                <a:gd name="T10" fmla="*/ 1535 w 3070"/>
                <a:gd name="T11" fmla="*/ 3070 h 3070"/>
                <a:gd name="T12" fmla="*/ 0 w 3070"/>
                <a:gd name="T13" fmla="*/ 1535 h 3070"/>
                <a:gd name="T14" fmla="*/ 1535 w 3070"/>
                <a:gd name="T15" fmla="*/ 0 h 3070"/>
                <a:gd name="T16" fmla="*/ 3070 w 3070"/>
                <a:gd name="T17" fmla="*/ 1535 h 3070"/>
                <a:gd name="T18" fmla="*/ 1535 w 3070"/>
                <a:gd name="T19" fmla="*/ 3070 h 3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0" h="3070">
                  <a:moveTo>
                    <a:pt x="1535" y="201"/>
                  </a:moveTo>
                  <a:cubicBezTo>
                    <a:pt x="799" y="201"/>
                    <a:pt x="200" y="799"/>
                    <a:pt x="200" y="1535"/>
                  </a:cubicBezTo>
                  <a:cubicBezTo>
                    <a:pt x="200" y="2271"/>
                    <a:pt x="799" y="2869"/>
                    <a:pt x="1535" y="2869"/>
                  </a:cubicBezTo>
                  <a:cubicBezTo>
                    <a:pt x="2270" y="2869"/>
                    <a:pt x="2869" y="2271"/>
                    <a:pt x="2869" y="1535"/>
                  </a:cubicBezTo>
                  <a:cubicBezTo>
                    <a:pt x="2869" y="799"/>
                    <a:pt x="2270" y="201"/>
                    <a:pt x="1535" y="201"/>
                  </a:cubicBezTo>
                  <a:moveTo>
                    <a:pt x="1535" y="3070"/>
                  </a:moveTo>
                  <a:cubicBezTo>
                    <a:pt x="688" y="3070"/>
                    <a:pt x="0" y="2381"/>
                    <a:pt x="0" y="1535"/>
                  </a:cubicBezTo>
                  <a:cubicBezTo>
                    <a:pt x="0" y="689"/>
                    <a:pt x="688" y="0"/>
                    <a:pt x="1535" y="0"/>
                  </a:cubicBezTo>
                  <a:cubicBezTo>
                    <a:pt x="2381" y="0"/>
                    <a:pt x="3070" y="689"/>
                    <a:pt x="3070" y="1535"/>
                  </a:cubicBezTo>
                  <a:cubicBezTo>
                    <a:pt x="3070" y="2381"/>
                    <a:pt x="2381" y="3070"/>
                    <a:pt x="1535" y="30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7FD6A9B-2327-BB40-BD74-F2469C0AA9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0063" y="3244850"/>
              <a:ext cx="2214563" cy="2400300"/>
            </a:xfrm>
            <a:custGeom>
              <a:avLst/>
              <a:gdLst>
                <a:gd name="T0" fmla="*/ 288 w 1395"/>
                <a:gd name="T1" fmla="*/ 1368 h 1512"/>
                <a:gd name="T2" fmla="*/ 697 w 1395"/>
                <a:gd name="T3" fmla="*/ 825 h 1512"/>
                <a:gd name="T4" fmla="*/ 1106 w 1395"/>
                <a:gd name="T5" fmla="*/ 1368 h 1512"/>
                <a:gd name="T6" fmla="*/ 288 w 1395"/>
                <a:gd name="T7" fmla="*/ 1368 h 1512"/>
                <a:gd name="T8" fmla="*/ 697 w 1395"/>
                <a:gd name="T9" fmla="*/ 238 h 1512"/>
                <a:gd name="T10" fmla="*/ 1023 w 1395"/>
                <a:gd name="T11" fmla="*/ 671 h 1512"/>
                <a:gd name="T12" fmla="*/ 371 w 1395"/>
                <a:gd name="T13" fmla="*/ 671 h 1512"/>
                <a:gd name="T14" fmla="*/ 697 w 1395"/>
                <a:gd name="T15" fmla="*/ 238 h 1512"/>
                <a:gd name="T16" fmla="*/ 1395 w 1395"/>
                <a:gd name="T17" fmla="*/ 1512 h 1512"/>
                <a:gd name="T18" fmla="*/ 869 w 1395"/>
                <a:gd name="T19" fmla="*/ 815 h 1512"/>
                <a:gd name="T20" fmla="*/ 1312 w 1395"/>
                <a:gd name="T21" fmla="*/ 815 h 1512"/>
                <a:gd name="T22" fmla="*/ 697 w 1395"/>
                <a:gd name="T23" fmla="*/ 0 h 1512"/>
                <a:gd name="T24" fmla="*/ 82 w 1395"/>
                <a:gd name="T25" fmla="*/ 815 h 1512"/>
                <a:gd name="T26" fmla="*/ 525 w 1395"/>
                <a:gd name="T27" fmla="*/ 815 h 1512"/>
                <a:gd name="T28" fmla="*/ 0 w 1395"/>
                <a:gd name="T29" fmla="*/ 1512 h 1512"/>
                <a:gd name="T30" fmla="*/ 1395 w 1395"/>
                <a:gd name="T31" fmla="*/ 1512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5" h="1512">
                  <a:moveTo>
                    <a:pt x="288" y="1368"/>
                  </a:moveTo>
                  <a:lnTo>
                    <a:pt x="697" y="825"/>
                  </a:lnTo>
                  <a:lnTo>
                    <a:pt x="1106" y="1368"/>
                  </a:lnTo>
                  <a:lnTo>
                    <a:pt x="288" y="1368"/>
                  </a:lnTo>
                  <a:close/>
                  <a:moveTo>
                    <a:pt x="697" y="238"/>
                  </a:moveTo>
                  <a:lnTo>
                    <a:pt x="1023" y="671"/>
                  </a:lnTo>
                  <a:lnTo>
                    <a:pt x="371" y="671"/>
                  </a:lnTo>
                  <a:lnTo>
                    <a:pt x="697" y="238"/>
                  </a:lnTo>
                  <a:close/>
                  <a:moveTo>
                    <a:pt x="1395" y="1512"/>
                  </a:moveTo>
                  <a:lnTo>
                    <a:pt x="869" y="815"/>
                  </a:lnTo>
                  <a:lnTo>
                    <a:pt x="1312" y="815"/>
                  </a:lnTo>
                  <a:lnTo>
                    <a:pt x="697" y="0"/>
                  </a:lnTo>
                  <a:lnTo>
                    <a:pt x="82" y="815"/>
                  </a:lnTo>
                  <a:lnTo>
                    <a:pt x="525" y="815"/>
                  </a:lnTo>
                  <a:lnTo>
                    <a:pt x="0" y="1512"/>
                  </a:lnTo>
                  <a:lnTo>
                    <a:pt x="1395" y="1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800"/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7AEF29B2-7B2D-2646-BDDA-9D25FBD05E6C}"/>
              </a:ext>
            </a:extLst>
          </p:cNvPr>
          <p:cNvSpPr txBox="1"/>
          <p:nvPr userDrawn="1"/>
        </p:nvSpPr>
        <p:spPr>
          <a:xfrm>
            <a:off x="609119" y="5984946"/>
            <a:ext cx="18542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100" dirty="0" err="1"/>
              <a:t>sodra.com</a:t>
            </a:r>
            <a:endParaRPr lang="sv-SE" sz="1100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A7B94BB-1DEF-BB45-AC00-F871E1AD2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8274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8413287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194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5389099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8482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5028737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129AF8-3167-AE41-9122-981C682AEC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6364" y="1594799"/>
            <a:ext cx="5003799" cy="4534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462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6432A72-B952-3B4F-B0BB-8517D3772C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7600" y="1"/>
            <a:ext cx="3049200" cy="612933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8064500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0" y="1594800"/>
            <a:ext cx="8052925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0598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683E4E8-8001-034A-97A8-6B6DA3DBB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0"/>
            <a:ext cx="4064399" cy="612933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70564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7044862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771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883">
          <p15:clr>
            <a:srgbClr val="FBAE40"/>
          </p15:clr>
        </p15:guide>
        <p15:guide id="3" pos="51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5389099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0284" y="263926"/>
            <a:ext cx="897568" cy="256934"/>
          </a:xfrm>
          <a:prstGeom prst="rect">
            <a:avLst/>
          </a:prstGeom>
        </p:spPr>
        <p:txBody>
          <a:bodyPr/>
          <a:lstStyle/>
          <a:p>
            <a:fld id="{6DF771C7-D0AC-45A7-9CE2-0567CF5509B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594800"/>
            <a:ext cx="5389099" cy="4534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683E4E8-8001-034A-97A8-6B6DA3DBB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0"/>
            <a:ext cx="5735637" cy="612933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15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E76700-4F12-3248-B6F2-1F2BAE2918CF}"/>
              </a:ext>
            </a:extLst>
          </p:cNvPr>
          <p:cNvSpPr/>
          <p:nvPr userDrawn="1"/>
        </p:nvSpPr>
        <p:spPr>
          <a:xfrm>
            <a:off x="1" y="1665289"/>
            <a:ext cx="12191999" cy="446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7C8F97-5ED7-5945-8D07-06F38F0A0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162"/>
            <a:ext cx="8413287" cy="3920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1605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33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grön flagga"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DFFFBE95-CF17-C446-BE1D-2B416F4A2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2025-06-10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  <a:p>
            <a:pPr lvl="0"/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4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19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BAE6684A-3890-6B46-945D-78614478A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A9426-820A-BC47-98CB-65CA3EE972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665287"/>
            <a:ext cx="12191999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6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56EB2B-1E3E-BD42-8473-E3E8D01C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82162"/>
            <a:ext cx="8424864" cy="3923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9825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7"/>
            <a:ext cx="60984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400" y="1665287"/>
            <a:ext cx="6098400" cy="44640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D64F5288-3139-9740-8A1A-67B6875FA8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6077744" cy="725488"/>
          </a:xfrm>
          <a:prstGeom prst="rect">
            <a:avLst/>
          </a:prstGeom>
          <a:noFill/>
        </p:spPr>
        <p:txBody>
          <a:bodyPr lIns="684000" tIns="0" rIns="360000" bIns="46800" anchor="ctr" anchorCtr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65D81186-EC99-5C4D-ABDD-E51BC7867E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8400" y="5403850"/>
            <a:ext cx="6114255" cy="725488"/>
          </a:xfrm>
          <a:prstGeom prst="rect">
            <a:avLst/>
          </a:prstGeom>
          <a:noFill/>
        </p:spPr>
        <p:txBody>
          <a:bodyPr lIns="360000" anchor="ctr" anchorCtr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338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399" y="1665288"/>
            <a:ext cx="4064399" cy="446405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B55E69A-21CB-2B40-89A9-2687EEFB64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>
              <a:buNone/>
              <a:defRPr sz="1200" i="0"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F2E189-2E23-AD4F-B129-F8073308C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4064398" cy="725488"/>
          </a:xfrm>
          <a:prstGeom prst="rect">
            <a:avLst/>
          </a:prstGeom>
          <a:noFill/>
        </p:spPr>
        <p:txBody>
          <a:bodyPr lIns="684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5DF88A65-5A73-B045-99FA-509F8E512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3801" y="5403850"/>
            <a:ext cx="4064398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E6F9107-E6A2-4043-8CCB-EDD908701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7557" y="5403850"/>
            <a:ext cx="4064398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95626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824B4D1-1090-F147-9509-B503493F37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DC60352-7C0E-E34D-885D-AF1C6388AB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9200" y="1665287"/>
            <a:ext cx="3049200" cy="44640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E7F87BCA-8970-D647-8148-3B053A303B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840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1857AA0-9B4C-F345-BDC9-793EB31FAF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7600" y="1665287"/>
            <a:ext cx="3049200" cy="44640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F2E189-2E23-AD4F-B129-F8073308C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3054045" cy="725488"/>
          </a:xfrm>
          <a:prstGeom prst="rect">
            <a:avLst/>
          </a:prstGeom>
          <a:noFill/>
        </p:spPr>
        <p:txBody>
          <a:bodyPr lIns="684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5DF88A65-5A73-B045-99FA-509F8E512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4045" y="5403850"/>
            <a:ext cx="3049200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28E7FE68-A3C3-CF42-B513-4B81399C90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8090" y="5403850"/>
            <a:ext cx="3012098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C1A4D0-4CF5-784E-85E3-DA0B261E26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188" y="5403850"/>
            <a:ext cx="3049200" cy="725488"/>
          </a:xfrm>
          <a:prstGeom prst="rect">
            <a:avLst/>
          </a:prstGeom>
          <a:noFill/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639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ubrikbil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6098400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400" y="1665288"/>
            <a:ext cx="6098400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2AE81A-27F0-8242-8A4E-354E7684F8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97338"/>
            <a:ext cx="6098400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5A4BFE-EBE5-8742-9197-3BE91FB09F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8400" y="3897338"/>
            <a:ext cx="6098400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5832D1FF-C211-A94F-84D7-AA7D699BDA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68974"/>
            <a:ext cx="6077744" cy="360363"/>
          </a:xfrm>
          <a:prstGeom prst="rect">
            <a:avLst/>
          </a:prstGeom>
          <a:noFill/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F9A2F794-5B8B-7243-8A67-7A243ABDED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400" y="5768974"/>
            <a:ext cx="6098400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6CA57BC7-4BBB-8E44-A071-4BC6AD1A82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3536925"/>
            <a:ext cx="6077744" cy="360363"/>
          </a:xfrm>
          <a:prstGeom prst="rect">
            <a:avLst/>
          </a:prstGeom>
          <a:noFill/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8FFE825B-70F9-D349-8420-888D49CA40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8400" y="3536925"/>
            <a:ext cx="6077744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516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399" y="1665288"/>
            <a:ext cx="4064399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B55E69A-21CB-2B40-89A9-2687EEFB64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2AE81A-27F0-8242-8A4E-354E7684F8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97338"/>
            <a:ext cx="4064399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5A4BFE-EBE5-8742-9197-3BE91FB09F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4399" y="389733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B1FD06D-14CC-1446-8197-1044C5472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7601" y="3897338"/>
            <a:ext cx="4064399" cy="2232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0C8340DE-E972-4F43-A0A9-39EA9D0941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68974"/>
            <a:ext cx="4064398" cy="360363"/>
          </a:xfrm>
          <a:prstGeom prst="rect">
            <a:avLst/>
          </a:prstGeom>
          <a:noFill/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BF510C2C-6C69-2A4C-8FCE-737C6E62D3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3801" y="5768974"/>
            <a:ext cx="4064398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51169A60-1B27-1247-A126-48843A1EB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7557" y="5768974"/>
            <a:ext cx="4064398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B600DF3F-A97A-264D-9D60-18A0F6B567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642" y="3536925"/>
            <a:ext cx="4064398" cy="360363"/>
          </a:xfrm>
          <a:prstGeom prst="rect">
            <a:avLst/>
          </a:prstGeom>
          <a:noFill/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3BBE1783-3FA6-9644-8DBE-D1CC75511D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159" y="3536925"/>
            <a:ext cx="4064398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8C3939B-20F3-D941-BB74-FAF647D0F8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6915" y="3536925"/>
            <a:ext cx="4064398" cy="360363"/>
          </a:xfrm>
          <a:prstGeom prst="rect">
            <a:avLst/>
          </a:prstGeom>
          <a:noFill/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8341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hel bakgr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6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56EB2B-1E3E-BD42-8473-E3E8D01C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95838"/>
            <a:ext cx="8424864" cy="4198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3780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162"/>
            <a:ext cx="8413287" cy="3920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35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blå flagga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686D57A7-79BF-1745-9D80-ED3DF5BE4E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2025-06-10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  <a:p>
            <a:pPr lvl="0"/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B9CD2F11-0A9F-FF46-822F-07D3B9B4C6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162"/>
            <a:ext cx="5389099" cy="3920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95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4738"/>
            <a:ext cx="5028737" cy="3931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129AF8-3167-AE41-9122-981C682AEC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6364" y="1884738"/>
            <a:ext cx="5003799" cy="3931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331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32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1/4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0" y="1885162"/>
            <a:ext cx="8052925" cy="3920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56432A72-B952-3B4F-B0BB-8517D3772C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760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7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587"/>
            <a:ext cx="7044862" cy="39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683E4E8-8001-034A-97A8-6B6DA3DBB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86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883">
          <p15:clr>
            <a:srgbClr val="FBAE40"/>
          </p15:clr>
        </p15:guide>
        <p15:guide id="3" pos="511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1/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DC67E-964C-3440-AA7D-37003EE58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587"/>
            <a:ext cx="5389099" cy="390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683E4E8-8001-034A-97A8-6B6DA3DBBF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1665288"/>
            <a:ext cx="5735637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85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06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2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7"/>
            <a:ext cx="60984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400" y="1665287"/>
            <a:ext cx="6098400" cy="446405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D64F5288-3139-9740-8A1A-67B6875FA8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6077744" cy="725488"/>
          </a:xfrm>
          <a:prstGeom prst="rect">
            <a:avLst/>
          </a:prstGeom>
          <a:solidFill>
            <a:schemeClr val="accent4"/>
          </a:solidFill>
        </p:spPr>
        <p:txBody>
          <a:bodyPr lIns="684000" tIns="0" rIns="360000" bIns="46800" anchor="ctr" anchorCtr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65D81186-EC99-5C4D-ABDD-E51BC7867E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8400" y="5403850"/>
            <a:ext cx="6114255" cy="72548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anchor="ctr" anchorCtr="0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0494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3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399" y="1665288"/>
            <a:ext cx="4064399" cy="446405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/>
            </a:lvl1pPr>
          </a:lstStyle>
          <a:p>
            <a:endParaRPr lang="sv-S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B55E69A-21CB-2B40-89A9-2687EEFB64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446405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>
              <a:buNone/>
              <a:defRPr sz="1200" i="0"/>
            </a:lvl1pPr>
          </a:lstStyle>
          <a:p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F2E189-2E23-AD4F-B129-F8073308C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4064398" cy="725488"/>
          </a:xfrm>
          <a:prstGeom prst="rect">
            <a:avLst/>
          </a:prstGeom>
          <a:solidFill>
            <a:schemeClr val="accent4"/>
          </a:solidFill>
        </p:spPr>
        <p:txBody>
          <a:bodyPr lIns="684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5DF88A65-5A73-B045-99FA-509F8E512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3801" y="5403850"/>
            <a:ext cx="4064398" cy="72548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E6F9107-E6A2-4043-8CCB-EDD908701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7557" y="5403850"/>
            <a:ext cx="4064398" cy="725488"/>
          </a:xfrm>
          <a:prstGeom prst="rect">
            <a:avLst/>
          </a:prstGeom>
          <a:solidFill>
            <a:schemeClr val="accent4"/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987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4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824B4D1-1090-F147-9509-B503493F37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DC60352-7C0E-E34D-885D-AF1C6388AB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9200" y="1665287"/>
            <a:ext cx="3049200" cy="446405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E7F87BCA-8970-D647-8148-3B053A303B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8400" y="1665287"/>
            <a:ext cx="3049200" cy="4464051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1857AA0-9B4C-F345-BDC9-793EB31FAF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7600" y="1665287"/>
            <a:ext cx="3049200" cy="446405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95F2E189-2E23-AD4F-B129-F8073308C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03850"/>
            <a:ext cx="3054045" cy="725488"/>
          </a:xfrm>
          <a:prstGeom prst="rect">
            <a:avLst/>
          </a:prstGeom>
          <a:solidFill>
            <a:schemeClr val="accent4"/>
          </a:solidFill>
        </p:spPr>
        <p:txBody>
          <a:bodyPr lIns="684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5DF88A65-5A73-B045-99FA-509F8E512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4045" y="5403850"/>
            <a:ext cx="3049200" cy="72548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28E7FE68-A3C3-CF42-B513-4B81399C90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8090" y="5403850"/>
            <a:ext cx="3012098" cy="725488"/>
          </a:xfrm>
          <a:prstGeom prst="rect">
            <a:avLst/>
          </a:prstGeom>
          <a:solidFill>
            <a:schemeClr val="accent4"/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C1A4D0-4CF5-784E-85E3-DA0B261E26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188" y="5403850"/>
            <a:ext cx="3049200" cy="725488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rIns="360000" anchor="ctr" anchorCtr="0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578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4 rubrikbild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6098400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400" y="1665288"/>
            <a:ext cx="6098400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2AE81A-27F0-8242-8A4E-354E7684F8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97338"/>
            <a:ext cx="6098400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5A4BFE-EBE5-8742-9197-3BE91FB09F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8400" y="3897338"/>
            <a:ext cx="6098400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5832D1FF-C211-A94F-84D7-AA7D699BDA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68974"/>
            <a:ext cx="6077744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F9A2F794-5B8B-7243-8A67-7A243ABDED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400" y="5768974"/>
            <a:ext cx="6098400" cy="360363"/>
          </a:xfrm>
          <a:prstGeom prst="rect">
            <a:avLst/>
          </a:prstGeom>
          <a:solidFill>
            <a:schemeClr val="accent4"/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6CA57BC7-4BBB-8E44-A071-4BC6AD1A82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3536925"/>
            <a:ext cx="6077744" cy="360363"/>
          </a:xfrm>
          <a:prstGeom prst="rect">
            <a:avLst/>
          </a:prstGeom>
          <a:solidFill>
            <a:schemeClr val="accent4"/>
          </a:solidFill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8FFE825B-70F9-D349-8420-888D49CA40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8400" y="3536925"/>
            <a:ext cx="6077744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1371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fot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B2DD855-E416-BA4D-BE38-1536CBE2C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2025-06-10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3BB39A23-0F4B-F04B-82D5-4E6582AE1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05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6 rubrik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66528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CF59BE4-23FB-2E41-BA98-F123F0B93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399" y="1665288"/>
            <a:ext cx="4064399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B55E69A-21CB-2B40-89A9-2687EEFB64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7601" y="166528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62AE81A-27F0-8242-8A4E-354E7684F8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97338"/>
            <a:ext cx="4064399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E5A4BFE-EBE5-8742-9197-3BE91FB09F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64399" y="3897338"/>
            <a:ext cx="4064399" cy="2232000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B1FD06D-14CC-1446-8197-1044C5472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7601" y="3897338"/>
            <a:ext cx="4064399" cy="223200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l"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0C8340DE-E972-4F43-A0A9-39EA9D0941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768974"/>
            <a:ext cx="4064398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BF510C2C-6C69-2A4C-8FCE-737C6E62D3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3801" y="5768974"/>
            <a:ext cx="4064398" cy="360363"/>
          </a:xfrm>
          <a:prstGeom prst="rect">
            <a:avLst/>
          </a:prstGeom>
          <a:solidFill>
            <a:schemeClr val="accent4"/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51169A60-1B27-1247-A126-48843A1EB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7557" y="5768974"/>
            <a:ext cx="4064398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B600DF3F-A97A-264D-9D60-18A0F6B567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642" y="3536925"/>
            <a:ext cx="4064398" cy="360363"/>
          </a:xfrm>
          <a:prstGeom prst="rect">
            <a:avLst/>
          </a:prstGeom>
          <a:solidFill>
            <a:schemeClr val="accent4"/>
          </a:solidFill>
        </p:spPr>
        <p:txBody>
          <a:bodyPr lIns="684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3BBE1783-3FA6-9644-8DBE-D1CC75511D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159" y="3536925"/>
            <a:ext cx="4064398" cy="360363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8C3939B-20F3-D941-BB74-FAF647D0F8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6915" y="3536925"/>
            <a:ext cx="4064398" cy="360363"/>
          </a:xfrm>
          <a:prstGeom prst="rect">
            <a:avLst/>
          </a:prstGeom>
          <a:solidFill>
            <a:schemeClr val="accent4"/>
          </a:solidFill>
        </p:spPr>
        <p:txBody>
          <a:bodyPr lIns="360000" tIns="0" rIns="360000" bIns="0" anchor="ctr" anchorCtr="0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146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hel endast rubri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1072286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48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h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1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EEF2D5A-5A1D-5E49-9526-3413E3F66F7E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5324" y="2115879"/>
            <a:ext cx="10756556" cy="1860698"/>
          </a:xfrm>
        </p:spPr>
        <p:txBody>
          <a:bodyPr anchor="ctr"/>
          <a:lstStyle>
            <a:lvl1pPr marL="0" indent="0" algn="ctr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sv-SE" dirty="0"/>
              <a:t>”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elit.”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EE6B4BF-5894-DC40-86D1-045237A18904}"/>
              </a:ext>
            </a:extLst>
          </p:cNvPr>
          <p:cNvSpPr txBox="1"/>
          <p:nvPr userDrawn="1"/>
        </p:nvSpPr>
        <p:spPr>
          <a:xfrm>
            <a:off x="695324" y="4215202"/>
            <a:ext cx="10756555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schemeClr val="accent5">
                    <a:lumMod val="10000"/>
                  </a:schemeClr>
                </a:solidFill>
              </a:rPr>
              <a:t>— </a:t>
            </a:r>
            <a:r>
              <a:rPr lang="sv-SE" sz="1600" b="1" dirty="0">
                <a:solidFill>
                  <a:schemeClr val="accent5">
                    <a:lumMod val="10000"/>
                  </a:schemeClr>
                </a:solidFill>
              </a:rPr>
              <a:t>Namn Efternamn</a:t>
            </a:r>
            <a:r>
              <a:rPr lang="sv-SE" sz="1600" dirty="0">
                <a:solidFill>
                  <a:schemeClr val="accent5">
                    <a:lumMod val="10000"/>
                  </a:schemeClr>
                </a:solidFill>
              </a:rPr>
              <a:t>, 1920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1600" dirty="0" err="1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C1A69BD4-429A-E944-B1D0-F166D12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+ text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6" y="692150"/>
            <a:ext cx="5400674" cy="23119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spcBef>
                <a:spcPts val="450"/>
              </a:spcBef>
              <a:defRPr sz="30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157945"/>
            <a:ext cx="5400675" cy="3176301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accent5">
                    <a:lumMod val="1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3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+ text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692150"/>
            <a:ext cx="5400674" cy="230569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spcBef>
                <a:spcPts val="45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7" y="3146374"/>
            <a:ext cx="5400674" cy="2622601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665288"/>
            <a:ext cx="10764837" cy="26834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spcBef>
                <a:spcPts val="450"/>
              </a:spcBef>
              <a:defRPr sz="30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665287"/>
            <a:ext cx="10763634" cy="268342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spcBef>
                <a:spcPts val="45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4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tfalla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2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5D7E68FD-A7B2-4842-99D8-231708B40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8400" cy="6129338"/>
          </a:xfr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DA11AE2A-8260-9746-9500-793A09BDF0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400" y="0"/>
            <a:ext cx="6098400" cy="6129338"/>
          </a:xfrm>
          <a:solidFill>
            <a:schemeClr val="accent4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B03A3F0D-C299-2047-A316-074A7F2C8DCE}"/>
              </a:ext>
            </a:extLst>
          </p:cNvPr>
          <p:cNvSpPr txBox="1">
            <a:spLocks/>
          </p:cNvSpPr>
          <p:nvPr userDrawn="1"/>
        </p:nvSpPr>
        <p:spPr>
          <a:xfrm>
            <a:off x="6780213" y="1672302"/>
            <a:ext cx="4679950" cy="17637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6C28412-FC74-B042-B1E7-87C44A0BF22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4913" y="692150"/>
            <a:ext cx="4670361" cy="828306"/>
          </a:xfrm>
        </p:spPr>
        <p:txBody>
          <a:bodyPr anchor="t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83AD96A-1B85-A74C-9EB8-A018C1618A9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780214" y="692150"/>
            <a:ext cx="4679950" cy="828306"/>
          </a:xfrm>
        </p:spPr>
        <p:txBody>
          <a:bodyPr anchor="t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5FED84-6D45-AB42-9BB5-5A9756213E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69909" y="1671638"/>
            <a:ext cx="4679950" cy="181133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21" name="Platshållare för text 6">
            <a:extLst>
              <a:ext uri="{FF2B5EF4-FFF2-40B4-BE49-F238E27FC236}">
                <a16:creationId xmlns:a16="http://schemas.microsoft.com/office/drawing/2014/main" id="{BF7A6C93-7EBD-BE4E-AD54-BE679F67F4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4" y="1671638"/>
            <a:ext cx="4679950" cy="181133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E3C4652-7BCE-814D-85F3-E55329E501A9}"/>
              </a:ext>
            </a:extLst>
          </p:cNvPr>
          <p:cNvSpPr txBox="1"/>
          <p:nvPr userDrawn="1"/>
        </p:nvSpPr>
        <p:spPr>
          <a:xfrm>
            <a:off x="0" y="-300941"/>
            <a:ext cx="5333511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>
                <a:solidFill>
                  <a:schemeClr val="accent4">
                    <a:lumMod val="75000"/>
                  </a:schemeClr>
                </a:solidFill>
              </a:rPr>
              <a:t>OBS! Klicka på ikonen för att lägga till en bild, eller byt färg för att få annan bakgrundsfärg på plattan.</a:t>
            </a:r>
          </a:p>
        </p:txBody>
      </p:sp>
    </p:spTree>
    <p:extLst>
      <p:ext uri="{BB962C8B-B14F-4D97-AF65-F5344CB8AC3E}">
        <p14:creationId xmlns:p14="http://schemas.microsoft.com/office/powerpoint/2010/main" val="5078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pos="42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fot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F1C95CC3-D23A-C343-A7E1-CB7351B92D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7001FDE0-6998-F441-A2C4-7C8E466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33381" y="564235"/>
            <a:ext cx="826782" cy="27237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2025-06-10</a:t>
            </a:fld>
            <a:endParaRPr lang="sv-SE" dirty="0"/>
          </a:p>
        </p:txBody>
      </p:sp>
      <p:sp>
        <p:nvSpPr>
          <p:cNvPr id="15" name="Rubrik 14">
            <a:extLst>
              <a:ext uri="{FF2B5EF4-FFF2-40B4-BE49-F238E27FC236}">
                <a16:creationId xmlns:a16="http://schemas.microsoft.com/office/drawing/2014/main" id="{DBDD67D1-2235-EA4D-9A38-CE23D93C5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en titel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7C99FC44-6FFF-6245-9F1C-CA792C1A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98456"/>
            <a:ext cx="7835218" cy="2265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3BB39A23-0F4B-F04B-82D5-4E6582AE1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1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9C6345B-63AA-8045-9421-27F8A6EB8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76" y="0"/>
            <a:ext cx="4064399" cy="6139464"/>
          </a:xfr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793B58F-23EB-8A4B-A206-FD268DD8E1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4400" y="0"/>
            <a:ext cx="4064399" cy="6139464"/>
          </a:xfrm>
          <a:solidFill>
            <a:schemeClr val="accent4"/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6A3FBD4C-54F9-D048-9744-4372D4FEB3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800" y="0"/>
            <a:ext cx="4064399" cy="6139464"/>
          </a:xfrm>
          <a:solidFill>
            <a:schemeClr val="accent4">
              <a:lumMod val="90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18" name="Straight Connector 17" hidden="1"/>
          <p:cNvCxnSpPr/>
          <p:nvPr userDrawn="1"/>
        </p:nvCxnSpPr>
        <p:spPr>
          <a:xfrm>
            <a:off x="11093540" y="6384941"/>
            <a:ext cx="0" cy="14478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22CECA7-695D-B341-A68F-E29A56BD0F0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04913" y="692150"/>
            <a:ext cx="2851001" cy="713624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25" name="Platshållare för text 6">
            <a:extLst>
              <a:ext uri="{FF2B5EF4-FFF2-40B4-BE49-F238E27FC236}">
                <a16:creationId xmlns:a16="http://schemas.microsoft.com/office/drawing/2014/main" id="{52901966-427A-8D44-92EC-C626D03F0E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5324" y="1578194"/>
            <a:ext cx="2856855" cy="210292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E526292-FBD2-1148-A6F9-0094F991B95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684881" y="692150"/>
            <a:ext cx="2851001" cy="713624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27" name="Platshållare för text 6">
            <a:extLst>
              <a:ext uri="{FF2B5EF4-FFF2-40B4-BE49-F238E27FC236}">
                <a16:creationId xmlns:a16="http://schemas.microsoft.com/office/drawing/2014/main" id="{DE2FA5A6-998F-4E44-8678-5FBA628809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75292" y="1578194"/>
            <a:ext cx="2856855" cy="210292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7EB32D-2074-8141-86FE-37EE2D5439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645675" y="692150"/>
            <a:ext cx="2851001" cy="713624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sv-SE" dirty="0"/>
          </a:p>
        </p:txBody>
      </p:sp>
      <p:sp>
        <p:nvSpPr>
          <p:cNvPr id="29" name="Platshållare för text 6">
            <a:extLst>
              <a:ext uri="{FF2B5EF4-FFF2-40B4-BE49-F238E27FC236}">
                <a16:creationId xmlns:a16="http://schemas.microsoft.com/office/drawing/2014/main" id="{A14B0336-E299-9F4B-9057-BE53195878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6086" y="1578194"/>
            <a:ext cx="2856855" cy="210292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sv-SE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38FDB05A-ACBF-BB4B-8F78-F06DE0662C90}"/>
              </a:ext>
            </a:extLst>
          </p:cNvPr>
          <p:cNvSpPr txBox="1"/>
          <p:nvPr userDrawn="1"/>
        </p:nvSpPr>
        <p:spPr>
          <a:xfrm>
            <a:off x="0" y="-300941"/>
            <a:ext cx="5333511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dirty="0">
                <a:solidFill>
                  <a:schemeClr val="accent4">
                    <a:lumMod val="75000"/>
                  </a:schemeClr>
                </a:solidFill>
              </a:rPr>
              <a:t>OBS! Klicka på ikonen för att lägga till en bild, eller byt färg för att få annan bakgrundsfärg på plattan.</a:t>
            </a:r>
          </a:p>
        </p:txBody>
      </p:sp>
    </p:spTree>
    <p:extLst>
      <p:ext uri="{BB962C8B-B14F-4D97-AF65-F5344CB8AC3E}">
        <p14:creationId xmlns:p14="http://schemas.microsoft.com/office/powerpoint/2010/main" val="32387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pos="427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8F2E7850-4012-014C-AEE7-39A7B02E6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55A5A7CD-E6BA-FB4A-87E4-E366506831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1A399A2-499E-FD4A-8FC0-8B4BEEDA4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en titel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3CEE41C6-BF7D-6B43-9685-54B2982EEE3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0633381" y="564235"/>
            <a:ext cx="826782" cy="273600"/>
          </a:xfrm>
        </p:spPr>
        <p:txBody>
          <a:bodyPr/>
          <a:lstStyle/>
          <a:p>
            <a:fld id="{9C079292-B07E-B140-95F0-5C4397303CAC}" type="datetime1">
              <a:rPr lang="sv-SE" smtClean="0"/>
              <a:pPr/>
              <a:t>2025-06-10</a:t>
            </a:fld>
            <a:endParaRPr lang="sv-SE" dirty="0"/>
          </a:p>
        </p:txBody>
      </p:sp>
      <p:pic>
        <p:nvPicPr>
          <p:cNvPr id="22" name="Bild 21">
            <a:extLst>
              <a:ext uri="{FF2B5EF4-FFF2-40B4-BE49-F238E27FC236}">
                <a16:creationId xmlns:a16="http://schemas.microsoft.com/office/drawing/2014/main" id="{CB3E823A-76E5-5C4F-83C6-248375E55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9298" y="5846390"/>
            <a:ext cx="1680865" cy="3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216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ndar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502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grå flagga"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6CF2139-F543-3347-87C5-4890A7A9B73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8CD55B63-354F-C742-9114-301B7C0588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3485756"/>
            <a:ext cx="7835218" cy="2265736"/>
          </a:xfrm>
        </p:spPr>
        <p:txBody>
          <a:bodyPr/>
          <a:lstStyle>
            <a:lvl1pPr>
              <a:defRPr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Klicka för att lägga till en beskrivning av presentationen</a:t>
            </a:r>
          </a:p>
        </p:txBody>
      </p:sp>
      <p:sp>
        <p:nvSpPr>
          <p:cNvPr id="14" name="Rubrik 2">
            <a:extLst>
              <a:ext uri="{FF2B5EF4-FFF2-40B4-BE49-F238E27FC236}">
                <a16:creationId xmlns:a16="http://schemas.microsoft.com/office/drawing/2014/main" id="{4DA5C3CD-40B4-C24D-93D7-3969988F9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280450"/>
            <a:ext cx="9145589" cy="1978853"/>
          </a:xfrm>
        </p:spPr>
        <p:txBody>
          <a:bodyPr/>
          <a:lstStyle>
            <a:lvl1pPr>
              <a:defRPr sz="32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Klicka för att lägga till en kapiteltitel</a:t>
            </a:r>
          </a:p>
        </p:txBody>
      </p:sp>
      <p:pic>
        <p:nvPicPr>
          <p:cNvPr id="19" name="Bild 18" descr="Bokmärke">
            <a:extLst>
              <a:ext uri="{FF2B5EF4-FFF2-40B4-BE49-F238E27FC236}">
                <a16:creationId xmlns:a16="http://schemas.microsoft.com/office/drawing/2014/main" id="{36997804-4BB9-744D-88A9-318F6C158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6024"/>
          <a:stretch/>
        </p:blipFill>
        <p:spPr>
          <a:xfrm>
            <a:off x="10792880" y="0"/>
            <a:ext cx="914400" cy="49355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19318082-D55D-2145-BAA8-3A4F627E4A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19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4" y="1280450"/>
            <a:ext cx="9145589" cy="19788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33381" y="563013"/>
            <a:ext cx="826782" cy="273600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C079292-B07E-B140-95F0-5C4397303CAC}" type="datetime1">
              <a:rPr lang="sv-SE" smtClean="0"/>
              <a:pPr/>
              <a:t>2025-06-10</a:t>
            </a:fld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EE571BC1-B05F-B348-9A9C-535D8864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3" y="3498450"/>
            <a:ext cx="7835219" cy="22657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853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3" r:id="rId2"/>
    <p:sldLayoutId id="2147484159" r:id="rId3"/>
    <p:sldLayoutId id="2147484160" r:id="rId4"/>
    <p:sldLayoutId id="2147484134" r:id="rId5"/>
    <p:sldLayoutId id="2147484166" r:id="rId6"/>
    <p:sldLayoutId id="2147484132" r:id="rId7"/>
    <p:sldLayoutId id="2147484141" r:id="rId8"/>
    <p:sldLayoutId id="2147484140" r:id="rId9"/>
    <p:sldLayoutId id="2147484161" r:id="rId10"/>
    <p:sldLayoutId id="2147484162" r:id="rId11"/>
    <p:sldLayoutId id="2147484112" r:id="rId12"/>
    <p:sldLayoutId id="2147484167" r:id="rId13"/>
    <p:sldLayoutId id="2147484111" r:id="rId14"/>
    <p:sldLayoutId id="2147484139" r:id="rId15"/>
    <p:sldLayoutId id="2147484163" r:id="rId16"/>
    <p:sldLayoutId id="2147484164" r:id="rId17"/>
    <p:sldLayoutId id="2147484165" r:id="rId18"/>
    <p:sldLayoutId id="2147484168" r:id="rId19"/>
    <p:sldLayoutId id="2147484169" r:id="rId20"/>
    <p:sldLayoutId id="2147483995" r:id="rId21"/>
  </p:sldLayoutIdLst>
  <p:transition spd="slow">
    <p:push dir="u"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178" userDrawn="1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537" userDrawn="1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142" userDrawn="1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840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6153" userDrawn="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80" userDrawn="1">
          <p15:clr>
            <a:srgbClr val="F26B43"/>
          </p15:clr>
        </p15:guide>
        <p15:guide id="20" orient="horz" pos="5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33AE2B6-3F1F-9A4F-A7BC-FC7E54E3F437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4D8A52-14DE-214B-976A-DD37F856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594800"/>
            <a:ext cx="8424863" cy="4534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229C2D57-98CC-AD41-8B74-754CA3A5266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131" r:id="rId7"/>
    <p:sldLayoutId id="2147484038" r:id="rId8"/>
    <p:sldLayoutId id="2147484036" r:id="rId9"/>
    <p:sldLayoutId id="214748413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446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210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613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5745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0" orient="horz" pos="527">
          <p15:clr>
            <a:srgbClr val="F26B43"/>
          </p15:clr>
        </p15:guide>
        <p15:guide id="21" pos="4067">
          <p15:clr>
            <a:srgbClr val="F26B43"/>
          </p15:clr>
        </p15:guide>
        <p15:guide id="22" pos="3840">
          <p15:clr>
            <a:srgbClr val="F26B43"/>
          </p15:clr>
        </p15:guide>
        <p15:guide id="23" pos="1912">
          <p15:clr>
            <a:srgbClr val="F26B43"/>
          </p15:clr>
        </p15:guide>
        <p15:guide id="24" pos="2547">
          <p15:clr>
            <a:srgbClr val="F26B43"/>
          </p15:clr>
        </p15:guide>
        <p15:guide id="25" pos="5110">
          <p15:clr>
            <a:srgbClr val="F26B43"/>
          </p15:clr>
        </p15:guide>
        <p15:guide id="26" pos="4883">
          <p15:clr>
            <a:srgbClr val="F26B43"/>
          </p15:clr>
        </p15:guide>
        <p15:guide id="27" pos="5518">
          <p15:clr>
            <a:srgbClr val="F26B43"/>
          </p15:clr>
        </p15:guide>
        <p15:guide id="28" orient="horz" pos="12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33AE2B6-3F1F-9A4F-A7BC-FC7E54E3F437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4D8A52-14DE-214B-976A-DD37F856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594800"/>
            <a:ext cx="8424863" cy="4534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229C2D57-98CC-AD41-8B74-754CA3A526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446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210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613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5745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0" orient="horz" pos="527">
          <p15:clr>
            <a:srgbClr val="F26B43"/>
          </p15:clr>
        </p15:guide>
        <p15:guide id="21" pos="4067">
          <p15:clr>
            <a:srgbClr val="F26B43"/>
          </p15:clr>
        </p15:guide>
        <p15:guide id="22" pos="3840">
          <p15:clr>
            <a:srgbClr val="F26B43"/>
          </p15:clr>
        </p15:guide>
        <p15:guide id="23" pos="1912">
          <p15:clr>
            <a:srgbClr val="F26B43"/>
          </p15:clr>
        </p15:guide>
        <p15:guide id="24" pos="2547">
          <p15:clr>
            <a:srgbClr val="F26B43"/>
          </p15:clr>
        </p15:guide>
        <p15:guide id="25" pos="5110">
          <p15:clr>
            <a:srgbClr val="F26B43"/>
          </p15:clr>
        </p15:guide>
        <p15:guide id="26" pos="4883">
          <p15:clr>
            <a:srgbClr val="F26B43"/>
          </p15:clr>
        </p15:guide>
        <p15:guide id="27" pos="5518">
          <p15:clr>
            <a:srgbClr val="F26B43"/>
          </p15:clr>
        </p15:guide>
        <p15:guide id="28" orient="horz" pos="123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A99F73C-0FD4-474F-BBCE-C7CD15F63925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6EC51D-32D4-144E-AACE-1CF961B3F3B8}"/>
              </a:ext>
            </a:extLst>
          </p:cNvPr>
          <p:cNvSpPr/>
          <p:nvPr userDrawn="1"/>
        </p:nvSpPr>
        <p:spPr>
          <a:xfrm>
            <a:off x="1" y="1665289"/>
            <a:ext cx="12191999" cy="4464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4D8A52-14DE-214B-976A-DD37F856F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83546"/>
            <a:ext cx="8424863" cy="392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817712D8-BB07-2342-9671-81F061F114C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3877" r:id="rId2"/>
    <p:sldLayoutId id="2147484016" r:id="rId3"/>
    <p:sldLayoutId id="2147484015" r:id="rId4"/>
    <p:sldLayoutId id="2147484039" r:id="rId5"/>
    <p:sldLayoutId id="2147483881" r:id="rId6"/>
    <p:sldLayoutId id="2147483882" r:id="rId7"/>
    <p:sldLayoutId id="2147483883" r:id="rId8"/>
    <p:sldLayoutId id="2147483895" r:id="rId9"/>
    <p:sldLayoutId id="2147483896" r:id="rId10"/>
    <p:sldLayoutId id="2147484022" r:id="rId11"/>
    <p:sldLayoutId id="2147483897" r:id="rId12"/>
    <p:sldLayoutId id="2147483898" r:id="rId13"/>
    <p:sldLayoutId id="2147484040" r:id="rId14"/>
    <p:sldLayoutId id="214748403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446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210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613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5745" userDrawn="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57" userDrawn="1">
          <p15:clr>
            <a:srgbClr val="F26B43"/>
          </p15:clr>
        </p15:guide>
        <p15:guide id="20" orient="horz" pos="527">
          <p15:clr>
            <a:srgbClr val="F26B43"/>
          </p15:clr>
        </p15:guide>
        <p15:guide id="21" pos="4067">
          <p15:clr>
            <a:srgbClr val="F26B43"/>
          </p15:clr>
        </p15:guide>
        <p15:guide id="22" pos="3840">
          <p15:clr>
            <a:srgbClr val="F26B43"/>
          </p15:clr>
        </p15:guide>
        <p15:guide id="23" pos="1912" userDrawn="1">
          <p15:clr>
            <a:srgbClr val="F26B43"/>
          </p15:clr>
        </p15:guide>
        <p15:guide id="24" pos="2547" userDrawn="1">
          <p15:clr>
            <a:srgbClr val="F26B43"/>
          </p15:clr>
        </p15:guide>
        <p15:guide id="25" pos="5110" userDrawn="1">
          <p15:clr>
            <a:srgbClr val="F26B43"/>
          </p15:clr>
        </p15:guide>
        <p15:guide id="26" pos="4883" userDrawn="1">
          <p15:clr>
            <a:srgbClr val="F26B43"/>
          </p15:clr>
        </p15:guide>
        <p15:guide id="27" pos="5518" userDrawn="1">
          <p15:clr>
            <a:srgbClr val="F26B43"/>
          </p15:clr>
        </p15:guide>
        <p15:guide id="28" orient="horz" pos="123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344951"/>
            <a:ext cx="10764838" cy="106071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65288"/>
            <a:ext cx="10764838" cy="43229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8ADF3FD-ABC6-A94D-B30D-FBD26B9F3064}"/>
              </a:ext>
            </a:extLst>
          </p:cNvPr>
          <p:cNvSpPr/>
          <p:nvPr userDrawn="1"/>
        </p:nvSpPr>
        <p:spPr>
          <a:xfrm>
            <a:off x="-1" y="6129339"/>
            <a:ext cx="12192000" cy="72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F0654751-DE90-BD48-B4D4-A27798D194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61830" y="6356344"/>
            <a:ext cx="1098333" cy="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901" r:id="rId4"/>
    <p:sldLayoutId id="2147483902" r:id="rId5"/>
    <p:sldLayoutId id="2147483856" r:id="rId6"/>
    <p:sldLayoutId id="2147483854" r:id="rId7"/>
    <p:sldLayoutId id="21474838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5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409575" indent="-217488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6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57213" indent="-16510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784225" indent="-2095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931863" indent="-157163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5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43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861">
          <p15:clr>
            <a:srgbClr val="F26B43"/>
          </p15:clr>
        </p15:guide>
        <p15:guide id="9" pos="7446">
          <p15:clr>
            <a:srgbClr val="F26B43"/>
          </p15:clr>
        </p15:guide>
        <p15:guide id="10" pos="7680">
          <p15:clr>
            <a:srgbClr val="F26B43"/>
          </p15:clr>
        </p15:guide>
        <p15:guide id="11" orient="horz" pos="210">
          <p15:clr>
            <a:srgbClr val="F26B43"/>
          </p15:clr>
        </p15:guide>
        <p15:guide id="12" orient="horz" pos="1979">
          <p15:clr>
            <a:srgbClr val="F26B43"/>
          </p15:clr>
        </p15:guide>
        <p15:guide id="13" pos="3840">
          <p15:clr>
            <a:srgbClr val="F26B43"/>
          </p15:clr>
        </p15:guide>
        <p15:guide id="14">
          <p15:clr>
            <a:srgbClr val="F26B43"/>
          </p15:clr>
        </p15:guide>
        <p15:guide id="16" orient="horz" pos="1797">
          <p15:clr>
            <a:srgbClr val="F26B43"/>
          </p15:clr>
        </p15:guide>
        <p15:guide id="17" pos="6199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634">
          <p15:clr>
            <a:srgbClr val="F26B43"/>
          </p15:clr>
        </p15:guide>
        <p15:guide id="20" orient="horz" pos="5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F558E-4E50-745D-A49D-18C166C6B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90D982D2-8979-C85B-ABCA-AD0BD8FACE70}"/>
              </a:ext>
            </a:extLst>
          </p:cNvPr>
          <p:cNvSpPr txBox="1">
            <a:spLocks/>
          </p:cNvSpPr>
          <p:nvPr/>
        </p:nvSpPr>
        <p:spPr>
          <a:xfrm>
            <a:off x="713581" y="1390261"/>
            <a:ext cx="5054830" cy="3086361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>
                <a:solidFill>
                  <a:srgbClr val="008549">
                    <a:lumMod val="10000"/>
                  </a:srgbClr>
                </a:solidFill>
              </a:rPr>
              <a:t>Uppdateringar i </a:t>
            </a:r>
            <a:r>
              <a:rPr lang="sv-SE" sz="2800" dirty="0" err="1">
                <a:solidFill>
                  <a:srgbClr val="008549">
                    <a:lumMod val="10000"/>
                  </a:srgbClr>
                </a:solidFill>
              </a:rPr>
              <a:t>LogDrive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8549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srgbClr val="008549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2025-06-10</a:t>
            </a:r>
            <a:endParaRPr lang="sv-SE" sz="1800" b="0" i="1" dirty="0">
              <a:solidFill>
                <a:srgbClr val="008549">
                  <a:lumMod val="10000"/>
                </a:srgbClr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v-SE" sz="1800" b="0" i="1" dirty="0">
              <a:solidFill>
                <a:srgbClr val="008549">
                  <a:lumMod val="10000"/>
                </a:srgbClr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sv-SE" sz="1600" dirty="0"/>
              <a:t>Idag (10/6) sker vissa uppdateringar kring knappar i </a:t>
            </a:r>
            <a:r>
              <a:rPr lang="sv-SE" sz="1600" dirty="0" err="1"/>
              <a:t>LogDrive</a:t>
            </a:r>
            <a:r>
              <a:rPr lang="sv-SE" sz="1600" dirty="0"/>
              <a:t> som påverkar hur chaufförer jobbar. Se följande två </a:t>
            </a:r>
            <a:r>
              <a:rPr lang="sv-SE" sz="1600" dirty="0" err="1"/>
              <a:t>slides</a:t>
            </a:r>
            <a:r>
              <a:rPr lang="sv-SE" sz="1600" dirty="0"/>
              <a:t> med information kring detta.</a:t>
            </a:r>
          </a:p>
          <a:p>
            <a:pPr>
              <a:spcAft>
                <a:spcPts val="600"/>
              </a:spcAft>
              <a:defRPr/>
            </a:pPr>
            <a:r>
              <a:rPr lang="sv-SE" sz="1600" dirty="0"/>
              <a:t>Utöver det finns även info om Bärighetsklasser, </a:t>
            </a:r>
            <a:r>
              <a:rPr lang="sv-SE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Vändningsförhållandet</a:t>
            </a:r>
            <a:r>
              <a:rPr lang="sv-SE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samt Driftstatus i VIOL 3.</a:t>
            </a:r>
            <a:endParaRPr lang="sv-SE" sz="1600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sv-SE" sz="1800" b="0" i="1" dirty="0">
              <a:solidFill>
                <a:srgbClr val="008549">
                  <a:lumMod val="10000"/>
                </a:srgbClr>
              </a:solidFill>
            </a:endParaRPr>
          </a:p>
        </p:txBody>
      </p:sp>
      <p:pic>
        <p:nvPicPr>
          <p:cNvPr id="4" name="Bildobjekt 3" descr="En bild som visar fordon, himmel, Landfordon, hjul&#10;&#10;AI-genererat innehåll kan vara felaktigt.">
            <a:extLst>
              <a:ext uri="{FF2B5EF4-FFF2-40B4-BE49-F238E27FC236}">
                <a16:creationId xmlns:a16="http://schemas.microsoft.com/office/drawing/2014/main" id="{8C6ACA18-B838-535D-8224-D72DE244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24205"/>
          <a:stretch/>
        </p:blipFill>
        <p:spPr>
          <a:xfrm>
            <a:off x="5990963" y="0"/>
            <a:ext cx="6191354" cy="61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F4D5E48E-070D-21EB-EEA7-BD9B43D1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543703"/>
          </a:xfrm>
        </p:spPr>
        <p:txBody>
          <a:bodyPr/>
          <a:lstStyle/>
          <a:p>
            <a:r>
              <a:rPr lang="en-US" dirty="0" err="1"/>
              <a:t>Förändringar</a:t>
            </a:r>
            <a:r>
              <a:rPr lang="en-US" dirty="0"/>
              <a:t> för LOSSA </a:t>
            </a:r>
            <a:r>
              <a:rPr lang="en-US" dirty="0" err="1"/>
              <a:t>och</a:t>
            </a:r>
            <a:r>
              <a:rPr lang="en-US" dirty="0"/>
              <a:t> UPPDATERA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CE2A03-69A4-422D-60C7-0F8F94B53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2393"/>
          <a:stretch/>
        </p:blipFill>
        <p:spPr bwMode="auto">
          <a:xfrm>
            <a:off x="-466" y="1689923"/>
            <a:ext cx="12201942" cy="38431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0D65FC-58BF-27D7-296E-29483291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534372"/>
          </a:xfrm>
        </p:spPr>
        <p:txBody>
          <a:bodyPr/>
          <a:lstStyle/>
          <a:p>
            <a:r>
              <a:rPr lang="sv-SE" dirty="0"/>
              <a:t>”LÄMNAR INDUSTRI” ersätts med ”SLUTFÖR LEVERANS”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230ABA-E107-9BF6-2DAD-C07D1C72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6" y="1696317"/>
            <a:ext cx="12209570" cy="447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5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DA99D-8615-1F69-7218-1E38BEE2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OBS!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4234C9-4439-05B6-BF2A-164620394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267" y="1885162"/>
            <a:ext cx="11675533" cy="3920325"/>
          </a:xfrm>
        </p:spPr>
        <p:txBody>
          <a:bodyPr/>
          <a:lstStyle/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2800" dirty="0"/>
              <a:t>Glöm inte att uppdatera </a:t>
            </a:r>
            <a:r>
              <a:rPr lang="sv-SE" sz="2800" dirty="0" err="1"/>
              <a:t>appen</a:t>
            </a:r>
            <a:r>
              <a:rPr lang="sv-SE" sz="2800" dirty="0"/>
              <a:t> för att få de senaste uppdateringarna!</a:t>
            </a:r>
          </a:p>
        </p:txBody>
      </p:sp>
    </p:spTree>
    <p:extLst>
      <p:ext uri="{BB962C8B-B14F-4D97-AF65-F5344CB8AC3E}">
        <p14:creationId xmlns:p14="http://schemas.microsoft.com/office/powerpoint/2010/main" val="39074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5D05C2-00A1-F9F0-E7BD-C7EBCA7F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525041"/>
          </a:xfrm>
        </p:spPr>
        <p:txBody>
          <a:bodyPr/>
          <a:lstStyle/>
          <a:p>
            <a:r>
              <a:rPr lang="sv-SE" dirty="0"/>
              <a:t>Övrig info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F02DCC-2A7C-DF1E-F553-C93C00FEB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901" y="1885162"/>
            <a:ext cx="8577058" cy="3920325"/>
          </a:xfrm>
        </p:spPr>
        <p:txBody>
          <a:bodyPr/>
          <a:lstStyle/>
          <a:p>
            <a:r>
              <a:rPr lang="sv-S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Bärighetsklasser: 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Om man kör BK4 och det inte är angett från början, utan chauffören ändrar manuellt i </a:t>
            </a:r>
            <a:r>
              <a:rPr lang="sv-S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LogDrive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behöver man kontakta sin transportledare på Södra så att denne korrigerar leveransen, detta gäller i VIOL 3.</a:t>
            </a:r>
            <a:endParaRPr lang="sv-SE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sv-SE" dirty="0"/>
          </a:p>
          <a:p>
            <a:r>
              <a:rPr lang="sv-S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Vändningsförhållandet</a:t>
            </a:r>
            <a:r>
              <a:rPr lang="sv-S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kommer att synliggöras i nästa release. Det kommer att synas på transportorderraderna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19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BDEDAE-1AD4-550F-D420-6C3DBC0B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764838" cy="534372"/>
          </a:xfrm>
        </p:spPr>
        <p:txBody>
          <a:bodyPr/>
          <a:lstStyle/>
          <a:p>
            <a:r>
              <a:rPr lang="sv-SE" dirty="0"/>
              <a:t>Driftstatus VIOL 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DFEAFE-2194-1B57-6FA2-961DC4B4E7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err="1"/>
              <a:t>Biometria</a:t>
            </a:r>
            <a:r>
              <a:rPr lang="sv-SE" b="1" dirty="0"/>
              <a:t> utför underhållsrelease för MPS och Chaufförsklienten 15/6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Detta innebär ingen eller begränsad tillgänglighet för MPS och Chaufförsklienten mellan klockan 08.00 och 14.00</a:t>
            </a:r>
          </a:p>
        </p:txBody>
      </p:sp>
    </p:spTree>
    <p:extLst>
      <p:ext uri="{BB962C8B-B14F-4D97-AF65-F5344CB8AC3E}">
        <p14:creationId xmlns:p14="http://schemas.microsoft.com/office/powerpoint/2010/main" val="26989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. Södra - Startbilder, kaptelbilder, avslutningsbilde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13983BAB-60A6-2B44-B1FF-43064E9B2941}"/>
    </a:ext>
  </a:extLst>
</a:theme>
</file>

<file path=ppt/theme/theme2.xml><?xml version="1.0" encoding="utf-8"?>
<a:theme xmlns:a="http://schemas.openxmlformats.org/drawingml/2006/main" name="2. Södra - Standardbilde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1100" dirty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F3676FA2-20AF-5D4D-9F37-5B672B0ED254}"/>
    </a:ext>
  </a:extLst>
</a:theme>
</file>

<file path=ppt/theme/theme3.xml><?xml version="1.0" encoding="utf-8"?>
<a:theme xmlns:a="http://schemas.openxmlformats.org/drawingml/2006/main" name="3. Södra - Alternativa bildlösninga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CDCEF0B8-8BFB-4145-A338-AF4373CB4C34}"/>
    </a:ext>
  </a:extLst>
</a:theme>
</file>

<file path=ppt/theme/theme4.xml><?xml version="1.0" encoding="utf-8"?>
<a:theme xmlns:a="http://schemas.openxmlformats.org/drawingml/2006/main" name="4. Södra - Grå bilde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B02D8585-2502-BC44-9E0C-50BC53183242}"/>
    </a:ext>
  </a:extLst>
</a:theme>
</file>

<file path=ppt/theme/theme5.xml><?xml version="1.0" encoding="utf-8"?>
<a:theme xmlns:a="http://schemas.openxmlformats.org/drawingml/2006/main" name="5. Södra - Specialbilder">
  <a:themeElements>
    <a:clrScheme name="Södra färger 20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3D8E5"/>
      </a:accent1>
      <a:accent2>
        <a:srgbClr val="9FD0B1"/>
      </a:accent2>
      <a:accent3>
        <a:srgbClr val="F8DF51"/>
      </a:accent3>
      <a:accent4>
        <a:srgbClr val="EDF1F2"/>
      </a:accent4>
      <a:accent5>
        <a:srgbClr val="008549"/>
      </a:accent5>
      <a:accent6>
        <a:srgbClr val="E36149"/>
      </a:accent6>
      <a:hlink>
        <a:srgbClr val="007993"/>
      </a:hlink>
      <a:folHlink>
        <a:srgbClr val="005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/>
  <a:custClrLst>
    <a:custClr name="Södra highlight color">
      <a:srgbClr val="F9423A"/>
    </a:custClr>
  </a:custClrLst>
  <a:extLst>
    <a:ext uri="{05A4C25C-085E-4340-85A3-A5531E510DB2}">
      <thm15:themeFamily xmlns:thm15="http://schemas.microsoft.com/office/thememl/2012/main" name="Sodra-mall-2022" id="{BFAC0A15-8806-B647-8FC2-2D4D28E8AA12}" vid="{2AC6BB8D-51CB-C64F-B675-21583C4B157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DCAEE0-3BC1-6D41-B171-26AB7BB5D069}">
  <we:reference id="wa104380278" version="1.0.0.6" store="sv-SE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1582DC9E40C64F99BA960E082E3E7C" ma:contentTypeVersion="10" ma:contentTypeDescription="Skapa ett nytt dokument." ma:contentTypeScope="" ma:versionID="9e855562a31d2f4b91f68da82863d427">
  <xsd:schema xmlns:xsd="http://www.w3.org/2001/XMLSchema" xmlns:xs="http://www.w3.org/2001/XMLSchema" xmlns:p="http://schemas.microsoft.com/office/2006/metadata/properties" xmlns:ns2="25c2bed6-49dc-4449-8f56-7a8fd5ae633a" targetNamespace="http://schemas.microsoft.com/office/2006/metadata/properties" ma:root="true" ma:fieldsID="b1717337307b309fdfd293d83bec01fe" ns2:_="">
    <xsd:import namespace="25c2bed6-49dc-4449-8f56-7a8fd5ae63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Roll" minOccurs="0"/>
                <xsd:element ref="ns2:Materialtyp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2bed6-49dc-4449-8f56-7a8fd5ae6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oll" ma:index="12" nillable="true" ma:displayName="Roll" ma:description="Vilken roll materialet berör" ma:format="Dropdown" ma:internalName="Rol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irkesadministratör"/>
                    <xsd:enumeration value="Produktionsledare"/>
                    <xsd:enumeration value="Transport"/>
                    <xsd:enumeration value="Rådgivare"/>
                    <xsd:enumeration value="Övrigt"/>
                    <xsd:enumeration value="Produktionskoordinator"/>
                  </xsd:restriction>
                </xsd:simpleType>
              </xsd:element>
            </xsd:sequence>
          </xsd:extension>
        </xsd:complexContent>
      </xsd:complexType>
    </xsd:element>
    <xsd:element name="Materialtyp" ma:index="13" nillable="true" ma:displayName="Materialtyp" ma:format="Dropdown" ma:internalName="Materialtyp">
      <xsd:simpleType>
        <xsd:restriction base="dms:Choice">
          <xsd:enumeration value="Utbildningsmaterial"/>
          <xsd:enumeration value="Lathund/rutin/instruktion"/>
          <xsd:enumeration value="Mötesanteckningar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FormConfiguration><![CDATA[{"formFields":[],"formDataEntries":[]}]]></TemplafyForm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erialtyp xmlns="25c2bed6-49dc-4449-8f56-7a8fd5ae633a" xsi:nil="true"/>
    <Roll xmlns="25c2bed6-49dc-4449-8f56-7a8fd5ae633a">
      <Value>Transport</Value>
    </Roll>
  </documentManagement>
</p:properties>
</file>

<file path=customXml/item5.xml><?xml version="1.0" encoding="utf-8"?>
<TemplafyTemplateConfiguration><![CDATA[{"elementsMetadata":[],"transformationConfigurations":[],"templateName":"Tom-Sodra-mall-2022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4F02ACCF-E934-4D6D-82D0-11E425EF5D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c2bed6-49dc-4449-8f56-7a8fd5ae6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B18037-76EA-427A-BE53-EC53C8DC2B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43AB54-9827-44AB-BA8C-BE1EC34178F1}">
  <ds:schemaRefs/>
</ds:datastoreItem>
</file>

<file path=customXml/itemProps4.xml><?xml version="1.0" encoding="utf-8"?>
<ds:datastoreItem xmlns:ds="http://schemas.openxmlformats.org/officeDocument/2006/customXml" ds:itemID="{947A2487-337D-408B-A86E-6053D40F0FCD}">
  <ds:schemaRefs>
    <ds:schemaRef ds:uri="http://schemas.microsoft.com/office/2006/documentManagement/types"/>
    <ds:schemaRef ds:uri="http://purl.org/dc/elements/1.1/"/>
    <ds:schemaRef ds:uri="74c00740-fdca-4a82-9e50-f4a1d1135ac2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b762738d-e954-4cf2-b3f6-6860a70dbf83"/>
    <ds:schemaRef ds:uri="http://schemas.microsoft.com/office/2006/metadata/properties"/>
    <ds:schemaRef ds:uri="25c2bed6-49dc-4449-8f56-7a8fd5ae633a"/>
  </ds:schemaRefs>
</ds:datastoreItem>
</file>

<file path=customXml/itemProps5.xml><?xml version="1.0" encoding="utf-8"?>
<ds:datastoreItem xmlns:ds="http://schemas.openxmlformats.org/officeDocument/2006/customXml" ds:itemID="{7C9E6AB6-7CA5-42CC-94D5-EA616419381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156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1. Södra - Startbilder, kaptelbilder, avslutningsbilder</vt:lpstr>
      <vt:lpstr>2. Södra - Standardbilder</vt:lpstr>
      <vt:lpstr>3. Södra - Alternativa bildlösningar</vt:lpstr>
      <vt:lpstr>4. Södra - Grå bilder</vt:lpstr>
      <vt:lpstr>5. Södra - Specialbilder</vt:lpstr>
      <vt:lpstr>PowerPoint Presentation</vt:lpstr>
      <vt:lpstr>Förändringar för LOSSA och UPPDATERA</vt:lpstr>
      <vt:lpstr>”LÄMNAR INDUSTRI” ersätts med ”SLUTFÖR LEVERANS”</vt:lpstr>
      <vt:lpstr>OBS!</vt:lpstr>
      <vt:lpstr>Övrig info</vt:lpstr>
      <vt:lpstr>Driftstatus VIOL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Sandstedt, Gustav</dc:creator>
  <cp:lastModifiedBy>Nilsson, John A</cp:lastModifiedBy>
  <cp:revision>7</cp:revision>
  <dcterms:created xsi:type="dcterms:W3CDTF">2025-06-03T06:24:56Z</dcterms:created>
  <dcterms:modified xsi:type="dcterms:W3CDTF">2025-06-10T13:10:38Z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0x0101005F1582DC9E40C64F99BA960E082E3E7C</vt:lpwstr>
  </property>
  <property fmtid="{D5CDD505-2E9C-101B-9397-08002B2CF9AE}" pid="3" name="TemplafyTimeStamp">
    <vt:lpwstr>2022-09-01T09:34:16</vt:lpwstr>
  </property>
  <property fmtid="{D5CDD505-2E9C-101B-9397-08002B2CF9AE}" pid="4" name="TemplafyTenantId">
    <vt:lpwstr>sodra</vt:lpwstr>
  </property>
  <property fmtid="{D5CDD505-2E9C-101B-9397-08002B2CF9AE}" pid="5" name="TemplafyTemplateId">
    <vt:lpwstr>637976216555569125</vt:lpwstr>
  </property>
  <property fmtid="{D5CDD505-2E9C-101B-9397-08002B2CF9AE}" pid="6" name="TemplafyUserProfileId">
    <vt:lpwstr>1150791115878957065</vt:lpwstr>
  </property>
  <property fmtid="{D5CDD505-2E9C-101B-9397-08002B2CF9AE}" pid="7" name="TemplafyFromBlank">
    <vt:bool>true</vt:bool>
  </property>
</Properties>
</file>